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C9B90-8D26-3267-7C4C-295393F79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B633D2-6444-7CCF-3645-9A4396D65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4DB186-CA5F-B3F6-51BE-495AE309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2E53E6-6C6E-D702-72C9-9F749F80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EB0843-DDD8-1217-313C-E2E92290E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8400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83B56-EBFE-4C2F-E300-43FEE73E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3F2783-1550-7E90-6F1E-BECBDC2F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952F62-1E40-3B2E-7FCA-645D4737C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A098A7-6DD8-CCB1-A68F-B3CB3D74A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61CA8D-282C-9915-C22C-ADEB9BAC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0493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D5190E-8A0D-556A-1C06-1A173E113F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D28F14-0B0C-6AB5-D194-35A1C82F5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2ED0B1-8CA6-DB74-EC27-2DAD76C5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9EF504-B503-E9F8-7A29-29A79C82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6731EE-BE11-8329-8783-64E7DFE8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85917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0B9BA-A600-3A37-53F4-E037F7B0B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034F8B-5AC0-5F6B-EF48-64E8AB54A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F68676-7F7F-B5BA-5F8C-9748D39EA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37505B-735F-27D6-14A4-11DB386A3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70F734-DD9A-9243-E12D-92EAC20D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5811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ECA6A-11FB-E190-ADD6-343B99175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3E73B0-A860-2B48-C6AE-72F31C7A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6AEE2C-6B71-4B5F-FB0B-DBFD368E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F46223-0722-C1C0-BA2B-DA30FD653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24A254-4C3E-45CC-BD16-32E9B22F5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8430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4FB16-E327-DFDF-F153-BCC0E171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6D0248-8E10-7BF3-F2D3-8C424F851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5894D1-ED42-DF56-6D7F-FE7C1A7CB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8CA509-B28E-E748-CAC8-BC937E14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C75CC-7334-E0E0-6FFD-9F69E0492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D10C9C-5FAF-3F76-FC4C-1EB6FC56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6915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36B69F-0C8F-19B8-6E49-47F3E1E95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524C17-BDC3-FF98-081D-3B7440014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EEBCA8-C33A-FB70-75A0-4D31ABC82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2E2F8DC-4DB6-A6F4-DFBC-5322F1FE2C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61A3A1E-8596-7DA5-3FA7-9A89E26245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BCD255A-68CF-6692-EF2D-0C689565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9FED3FC-39A0-459E-1042-9549ADEAF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8D8B90D-327C-3CC7-2CED-09938F6A8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7240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5FB25-A935-D673-9182-389EB6AFF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3C1C2C1-833A-97F4-49B1-EA41CF7C2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9F78C0-DB83-D88C-7BF7-739425DB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A5BBCA-F284-343B-CB4A-0BB1D4574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29802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D9E88EC-B649-B5DB-D095-C5F0298C9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308469F-3CB4-3DF7-E6FB-59C82D3C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D0B7FF4-2F72-CC88-FDE5-1EA308C4C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0209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71E16F-1A98-284D-053B-7D131B34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D4BCED-89DE-3549-9D5B-2F1D2389D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29A16C-905B-F65C-6275-C5191D9AB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E1ACA6-1E0D-BF24-CDAD-5FDCC12D2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6D8C7B-A56A-D225-A606-D57EABEA7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821EA1-7526-CA5E-BEF4-121872198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1383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AF35E-FD74-C289-5DE3-C82265BFC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34709F3-4F6B-181E-2627-BDE62DE534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1ECDA8-39FA-A20D-D8E9-ED7023902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7AECA3-2558-E8AC-6AE0-6507C0BC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8195ED-CA1F-B18E-6B3E-BF86AF9E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AD4D0C-161D-DBD1-3C70-1976BC14C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79022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BE3578D-6B8D-1822-96D5-CBC0F956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882796-CF0E-1CB5-0B81-E0E264FF8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7FA5DC-6BF2-A7F3-9DA8-8C0F2EA52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868F89-A8D9-4E45-B59F-33C2E1B1A87E}" type="datetimeFigureOut">
              <a:rPr lang="es-PA" smtClean="0"/>
              <a:t>04/08/2025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FECBC0-2239-72B8-752C-BBFFCB293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D76F96-8DF0-B0CF-9F57-5EF28BC20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D42136-3CBC-4876-9507-182B9412FC0E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096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asychair.org/my/conference?conf=apanac202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512397-D869-6130-FAF4-C179405EC0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DA271D4-0B44-181D-5D19-6B8817B9768C}"/>
              </a:ext>
            </a:extLst>
          </p:cNvPr>
          <p:cNvSpPr/>
          <p:nvPr/>
        </p:nvSpPr>
        <p:spPr>
          <a:xfrm>
            <a:off x="5534025" y="4791286"/>
            <a:ext cx="6581774" cy="18797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s-PA" sz="18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PA" sz="18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Activa tu cuenta y entra a la plataforma</a:t>
            </a:r>
            <a:endParaRPr lang="es-PA" sz="1800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PA" dirty="0">
              <a:solidFill>
                <a:schemeClr val="tx1"/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A8EC671F-4B03-BA25-4B24-1343DEB3AAE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7894"/>
          <a:stretch/>
        </p:blipFill>
        <p:spPr>
          <a:xfrm>
            <a:off x="7675763" y="66675"/>
            <a:ext cx="4140000" cy="4424079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7351C8F-6C21-1230-7443-442017B75F4F}"/>
              </a:ext>
            </a:extLst>
          </p:cNvPr>
          <p:cNvSpPr txBox="1"/>
          <p:nvPr/>
        </p:nvSpPr>
        <p:spPr>
          <a:xfrm>
            <a:off x="962025" y="243243"/>
            <a:ext cx="6443663" cy="37996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1- Ve a </a:t>
            </a:r>
            <a:r>
              <a:rPr lang="es-PA" sz="16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https://easychair.org/my/conference?conf=apanac2025</a:t>
            </a:r>
            <a:endParaRPr lang="es-PA" sz="1600" u="sng" kern="100" dirty="0">
              <a:solidFill>
                <a:srgbClr val="46788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PA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Ingresar su correo electrónico y contraseña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 no tiene cuenta en </a:t>
            </a:r>
            <a:r>
              <a:rPr lang="es-PA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EasyChair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debe crear una.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es-PA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 crearla 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hacer </a:t>
            </a:r>
            <a:r>
              <a:rPr lang="es-PA" sz="16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“</a:t>
            </a:r>
            <a:r>
              <a:rPr lang="es-PA" sz="16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</a:t>
            </a:r>
            <a:r>
              <a:rPr lang="es-PA" sz="16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PA" sz="16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account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”.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es-PA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Sigue el proceso para registrarse.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es-PA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Completa el formulario proporcionando: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es-PA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Nombre(s)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es-PA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Apellido(s)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es-PA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s-PA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orreo electrónico</a:t>
            </a: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es-PA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(a este correo se enviará un código de verificación para activar tu cuenta)</a:t>
            </a:r>
            <a:endParaRPr lang="es-PA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EA0B66D1-9F9E-239D-486C-4F0577B3A41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" r="56115" b="70005"/>
          <a:stretch/>
        </p:blipFill>
        <p:spPr>
          <a:xfrm>
            <a:off x="9634598" y="4899581"/>
            <a:ext cx="2295465" cy="166314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643F9E9-15E9-2C90-02C0-4909E19D8DD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17621" b="38971"/>
          <a:stretch/>
        </p:blipFill>
        <p:spPr>
          <a:xfrm>
            <a:off x="1774647" y="4042873"/>
            <a:ext cx="3418184" cy="274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2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B3A07AC-031A-A182-BECC-64E7E703009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7500"/>
          <a:stretch/>
        </p:blipFill>
        <p:spPr>
          <a:xfrm>
            <a:off x="5656471" y="104775"/>
            <a:ext cx="6384508" cy="291465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36DBEF1-E59F-BB32-47FF-36564FF4933C}"/>
              </a:ext>
            </a:extLst>
          </p:cNvPr>
          <p:cNvSpPr txBox="1"/>
          <p:nvPr/>
        </p:nvSpPr>
        <p:spPr>
          <a:xfrm>
            <a:off x="266700" y="1284276"/>
            <a:ext cx="5029200" cy="5376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Opción de envío de resumen</a:t>
            </a:r>
            <a:endParaRPr lang="es-PA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Una vez dentro de la página del congreso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az clic en el botón que dice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“</a:t>
            </a:r>
            <a:r>
              <a:rPr lang="es-PA" sz="1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Make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new </a:t>
            </a:r>
            <a:r>
              <a:rPr lang="es-PA" sz="1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submission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 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 </a:t>
            </a:r>
            <a:r>
              <a:rPr lang="es-PA" sz="16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New </a:t>
            </a:r>
            <a:r>
              <a:rPr lang="es-PA" sz="1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Submission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</a:t>
            </a:r>
            <a:endParaRPr lang="es-PA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s-PA" sz="16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Completar los datos de autor/es</a:t>
            </a:r>
            <a:endParaRPr lang="es-PA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Debes llenar los campos con tus datos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 los </a:t>
            </a:r>
            <a:r>
              <a:rPr lang="es-PA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tos de los coautores (si aplica).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 Llenar la información del trabajo</a:t>
            </a:r>
            <a:endParaRPr lang="es-PA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Título del trabajo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Resumen (</a:t>
            </a:r>
            <a:r>
              <a:rPr lang="es-PA" sz="1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abstract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entre 350 y 300 palabras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Prepare 5 palabras clave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Indicar si es poster o presentación oral</a:t>
            </a:r>
            <a:endParaRPr lang="es-PA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Selecciona el 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área temática</a:t>
            </a:r>
            <a:endParaRPr lang="es-PA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D764460-66FE-E0CA-0E91-8A8232F5A725}"/>
              </a:ext>
            </a:extLst>
          </p:cNvPr>
          <p:cNvSpPr txBox="1"/>
          <p:nvPr/>
        </p:nvSpPr>
        <p:spPr>
          <a:xfrm>
            <a:off x="5656471" y="3315601"/>
            <a:ext cx="6384508" cy="3344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6. Subir el archivo en formato </a:t>
            </a:r>
            <a:r>
              <a:rPr lang="es-PA" sz="1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pdf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(se proporciona una plantilla)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7. Revisar y enviar</a:t>
            </a:r>
            <a:endParaRPr lang="es-PA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Verifica que todos los datos estén correctos.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Haz clic en 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s-PA" sz="1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Submit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al final del formulario.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La plataforma te mostrará una confirmación del envío.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8. Confirmación de envío</a:t>
            </a:r>
            <a:endParaRPr lang="es-PA" sz="16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Recibirás un correo de confirmación.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También podrás revisar tu RESUMEN enviado entrando nuevamente a </a:t>
            </a:r>
            <a:r>
              <a:rPr lang="es-PA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EasyChair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 accediendo a la sección 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es-PA" sz="1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My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s-PA" sz="16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Submissions</a:t>
            </a:r>
            <a:r>
              <a:rPr lang="es-PA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</a:t>
            </a:r>
            <a:r>
              <a:rPr lang="es-PA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5178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266</Words>
  <Application>Microsoft Office PowerPoint</Application>
  <PresentationFormat>Panorámica</PresentationFormat>
  <Paragraphs>34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Ariel Magallon Tejada</dc:creator>
  <cp:lastModifiedBy>Ariel Magallon Tejada</cp:lastModifiedBy>
  <cp:revision>4</cp:revision>
  <dcterms:created xsi:type="dcterms:W3CDTF">2025-04-07T23:02:11Z</dcterms:created>
  <dcterms:modified xsi:type="dcterms:W3CDTF">2025-04-08T14:54:16Z</dcterms:modified>
</cp:coreProperties>
</file>