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711200" y="3238500"/>
            <a:ext cx="10782300" cy="171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Titulo del Resumen </a:t>
            </a:r>
            <a:endParaRPr lang="es-PA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A"/>
              <a:t>26/9/2023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42032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s-ES" dirty="0"/>
              <a:t>Conclusión y referencias bibliográficas</a:t>
            </a:r>
            <a:endParaRPr lang="es-PA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11"/>
          </p:nvPr>
        </p:nvSpPr>
        <p:spPr>
          <a:xfrm>
            <a:off x="5181600" y="647700"/>
            <a:ext cx="5283200" cy="51181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8866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PA"/>
              <a:t>26/9/2023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34020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397000" y="749299"/>
            <a:ext cx="9144000" cy="855663"/>
          </a:xfrm>
        </p:spPr>
        <p:txBody>
          <a:bodyPr anchor="b">
            <a:normAutofit/>
          </a:bodyPr>
          <a:lstStyle>
            <a:lvl1pPr algn="l">
              <a:defRPr sz="3600" baseline="0"/>
            </a:lvl1pPr>
          </a:lstStyle>
          <a:p>
            <a:r>
              <a:rPr lang="es-ES" dirty="0"/>
              <a:t>Propuesta elaborada por</a:t>
            </a:r>
            <a:endParaRPr lang="es-P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498600" y="2230438"/>
            <a:ext cx="9144000" cy="165576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Investigador 1</a:t>
            </a:r>
          </a:p>
          <a:p>
            <a:r>
              <a:rPr lang="es-ES" dirty="0"/>
              <a:t>Investigador 2</a:t>
            </a:r>
            <a:endParaRPr lang="es-PA" dirty="0"/>
          </a:p>
          <a:p>
            <a:r>
              <a:rPr lang="es-ES" dirty="0"/>
              <a:t>Investigador 2</a:t>
            </a:r>
            <a:endParaRPr lang="es-PA" dirty="0"/>
          </a:p>
          <a:p>
            <a:endParaRPr lang="es-PA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  <p:sp>
        <p:nvSpPr>
          <p:cNvPr id="10" name="Marcador de posición de imagen 9"/>
          <p:cNvSpPr>
            <a:spLocks noGrp="1"/>
          </p:cNvSpPr>
          <p:nvPr>
            <p:ph type="pic" sz="quarter" idx="13"/>
          </p:nvPr>
        </p:nvSpPr>
        <p:spPr>
          <a:xfrm>
            <a:off x="10541000" y="5638800"/>
            <a:ext cx="1651000" cy="12192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7959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s-ES" dirty="0"/>
              <a:t>Título: debe quedar expresado en 15 palabras que describan el contenido del articulo en forma clara, exacta y concisa.</a:t>
            </a:r>
            <a:endParaRPr lang="es-PA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8AE10C-4CE8-4800-B88E-02380EEB8479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14178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Introducción</a:t>
            </a:r>
            <a:endParaRPr lang="es-PA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4111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9112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MX" dirty="0"/>
              <a:t>Continuación </a:t>
            </a:r>
            <a:endParaRPr lang="es-PA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7496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8200" y="2257425"/>
            <a:ext cx="10515600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s-ES" dirty="0"/>
              <a:t>Materiales y métodos: explica cómo se hizo la investigación. Se debe especificar variables, diseño, tipo de estudio, sujetos y selección de la muestra.</a:t>
            </a:r>
            <a:endParaRPr lang="es-PA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9641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Continuación</a:t>
            </a:r>
            <a:endParaRPr lang="es-PA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041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1092200"/>
            <a:ext cx="9156700" cy="406400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s-ES" dirty="0"/>
              <a:t>Resultados: presenta datos más importantes.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53030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Discusión:</a:t>
            </a: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Explica los resultados y compara con el conocimiento previo del tema.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C2FF2-FA12-4882-8E7E-9D0077D08310}" type="datetimeFigureOut">
              <a:rPr lang="es-PA" smtClean="0"/>
              <a:t>08/29/2023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0086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413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Titulo del Resumen </a:t>
            </a:r>
            <a:endParaRPr lang="es-PA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PA" dirty="0"/>
              <a:t>26/9/2023</a:t>
            </a: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9" t="14074" r="28487" b="47222"/>
          <a:stretch/>
        </p:blipFill>
        <p:spPr>
          <a:xfrm>
            <a:off x="10335618" y="5207523"/>
            <a:ext cx="1741328" cy="164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97078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11A59-6E53-93A2-D423-AF2A5D35D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0392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05526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87930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9636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88625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7646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8643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60376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E779D-26E6-8508-1FAA-DCA88F0A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/>
              <a:t>Conclusión y Referencias bibliográficas</a:t>
            </a:r>
            <a:br>
              <a:rPr lang="es-PA" dirty="0"/>
            </a:b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606789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1">
      <a:dk1>
        <a:srgbClr val="706F6F"/>
      </a:dk1>
      <a:lt1>
        <a:sysClr val="window" lastClr="FFFFFF"/>
      </a:lt1>
      <a:dk2>
        <a:srgbClr val="706F6F"/>
      </a:dk2>
      <a:lt2>
        <a:srgbClr val="E7E6E6"/>
      </a:lt2>
      <a:accent1>
        <a:srgbClr val="1E7DC2"/>
      </a:accent1>
      <a:accent2>
        <a:srgbClr val="F7941D"/>
      </a:accent2>
      <a:accent3>
        <a:srgbClr val="EB1C24"/>
      </a:accent3>
      <a:accent4>
        <a:srgbClr val="FFC000"/>
      </a:accent4>
      <a:accent5>
        <a:srgbClr val="7F4794"/>
      </a:accent5>
      <a:accent6>
        <a:srgbClr val="8DC63F"/>
      </a:accent6>
      <a:hlink>
        <a:srgbClr val="0563C1"/>
      </a:hlink>
      <a:folHlink>
        <a:srgbClr val="F7941D"/>
      </a:folHlink>
    </a:clrScheme>
    <a:fontScheme name="Personalizado 2">
      <a:majorFont>
        <a:latin typeface="Lucida Sans Unicode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de diapositivas" id="{593DC595-399E-4954-8EB1-CE9528B681D8}" vid="{36C7490E-83AB-4356-A23B-A8B507F38E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diapositivas CongresoApanac23</Template>
  <TotalTime>17</TotalTime>
  <Words>5</Words>
  <Application>Microsoft Office PowerPoint</Application>
  <PresentationFormat>Panorámica</PresentationFormat>
  <Paragraphs>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Lucida Sans Unicode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 y Referencias bibliográficas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Nichol Sanchez K.</dc:creator>
  <cp:lastModifiedBy>Nichol Sanchez K.</cp:lastModifiedBy>
  <cp:revision>2</cp:revision>
  <dcterms:created xsi:type="dcterms:W3CDTF">2023-08-30T02:19:21Z</dcterms:created>
  <dcterms:modified xsi:type="dcterms:W3CDTF">2023-08-30T02:37:00Z</dcterms:modified>
</cp:coreProperties>
</file>